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63" r:id="rId3"/>
    <p:sldId id="353" r:id="rId4"/>
    <p:sldId id="342" r:id="rId5"/>
    <p:sldId id="343" r:id="rId6"/>
    <p:sldId id="344" r:id="rId7"/>
    <p:sldId id="345" r:id="rId8"/>
    <p:sldId id="346" r:id="rId9"/>
    <p:sldId id="347" r:id="rId10"/>
    <p:sldId id="348" r:id="rId11"/>
    <p:sldId id="349" r:id="rId12"/>
    <p:sldId id="350" r:id="rId13"/>
    <p:sldId id="351" r:id="rId14"/>
    <p:sldId id="352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Course Title, Topic Name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5D750-AD1D-4C03-A026-1768137CC901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College of Engineering, KONERU LAKSHMAIAH EDUCATION FOUNDATION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566E6-FD90-4AE7-9488-620D46A968BE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Course Title, Topic Name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26BB4A-8EA9-40D4-95BF-21E04B247614}" type="datetimeFigureOut">
              <a:rPr lang="en-IN" smtClean="0"/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College of Engineering, KONERU LAKSHMAIAH EDUCATION FOUNDATION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BDDA1-7BB7-447A-97DE-AE5425C8F2AD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9" y="379083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&lt;COURSE TITLE&gt;, &lt;TOPIC NAME&gt;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90490" y="6291139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CBABCCC1-BF11-4F37-963E-1BCD5B23FD72}" type="slidenum">
              <a:rPr lang="en-IN" smtClean="0"/>
            </a:fld>
            <a:endParaRPr lang="en-IN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Icon&#10;&#10;Description automatically generated with medium confidence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4" y="32699"/>
            <a:ext cx="1218935" cy="5009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8054" b="50110"/>
          <a:stretch>
            <a:fillRect/>
          </a:stretch>
        </p:blipFill>
        <p:spPr>
          <a:xfrm>
            <a:off x="1451579" y="6373097"/>
            <a:ext cx="2912198" cy="351077"/>
          </a:xfrm>
          <a:prstGeom prst="rect">
            <a:avLst/>
          </a:prstGeom>
        </p:spPr>
      </p:pic>
      <p:pic>
        <p:nvPicPr>
          <p:cNvPr id="14" name="Picture 13" descr="Text&#10;&#10;Description automatically generated with medium confidence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7" r="20929" b="13232"/>
          <a:stretch>
            <a:fillRect/>
          </a:stretch>
        </p:blipFill>
        <p:spPr>
          <a:xfrm>
            <a:off x="8825503" y="6373097"/>
            <a:ext cx="2229351" cy="33502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75;p16"/>
          <p:cNvSpPr txBox="1"/>
          <p:nvPr/>
        </p:nvSpPr>
        <p:spPr>
          <a:xfrm>
            <a:off x="3663678" y="357019"/>
            <a:ext cx="5448301" cy="400069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000" b="1" cap="all" dirty="0">
                <a:solidFill>
                  <a:srgbClr val="C00000"/>
                </a:solidFill>
                <a:cs typeface="Poppins" panose="00000500000000000000" pitchFamily="2" charset="0"/>
              </a:rPr>
              <a:t>DEPARTMENT OF CSE , CSIT &amp; AI&amp;Ds</a:t>
            </a:r>
            <a:endParaRPr lang="en-US" sz="2000" b="1" cap="all" dirty="0">
              <a:solidFill>
                <a:srgbClr val="C00000"/>
              </a:solidFill>
              <a:cs typeface="Poppins" panose="00000500000000000000" pitchFamily="2" charset="0"/>
            </a:endParaRPr>
          </a:p>
        </p:txBody>
      </p:sp>
      <p:sp>
        <p:nvSpPr>
          <p:cNvPr id="5" name="Google Shape;476;p16"/>
          <p:cNvSpPr txBox="1"/>
          <p:nvPr/>
        </p:nvSpPr>
        <p:spPr>
          <a:xfrm>
            <a:off x="2091448" y="1193798"/>
            <a:ext cx="8433880" cy="135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cap="all" dirty="0"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COURSE NAME – ADAPTIVE Software Engineering</a:t>
            </a:r>
            <a:endParaRPr lang="en-US" sz="2000" b="1" cap="all" dirty="0">
              <a:solidFill>
                <a:srgbClr val="C00000"/>
              </a:solidFill>
              <a:cs typeface="Poppins" panose="00000500000000000000" pitchFamily="2" charset="0"/>
              <a:sym typeface="BioRhyme ExtraBold"/>
            </a:endParaRP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-US" sz="3200" b="1" cap="all" dirty="0">
              <a:solidFill>
                <a:srgbClr val="C00000"/>
              </a:solidFill>
              <a:cs typeface="Poppins" panose="00000500000000000000" pitchFamily="2" charset="0"/>
              <a:sym typeface="BioRhyme ExtraBold"/>
            </a:endParaRPr>
          </a:p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cap="all" dirty="0"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COURSE CODE – 23Ci2001</a:t>
            </a:r>
            <a:endParaRPr lang="en-US" sz="2000" b="1" dirty="0">
              <a:solidFill>
                <a:schemeClr val="bg1">
                  <a:lumMod val="50000"/>
                </a:schemeClr>
              </a:solidFill>
              <a:ea typeface="BioRhyme ExtraBold"/>
              <a:cs typeface="Poppins" panose="00000500000000000000" pitchFamily="2" charset="0"/>
              <a:sym typeface="BioRhyme Extra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73550" y="3815681"/>
            <a:ext cx="864788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cap="all" dirty="0">
                <a:solidFill>
                  <a:srgbClr val="C00000"/>
                </a:solidFill>
                <a:cs typeface="Poppins" panose="00000500000000000000" pitchFamily="2" charset="0"/>
                <a:sym typeface="BioRhyme ExtraBold"/>
              </a:rPr>
              <a:t>Topic:</a:t>
            </a:r>
            <a:endParaRPr lang="en-US" sz="3200" b="1" cap="all" dirty="0">
              <a:solidFill>
                <a:srgbClr val="C00000"/>
              </a:solidFill>
              <a:cs typeface="Poppins" panose="00000500000000000000" pitchFamily="2" charset="0"/>
              <a:sym typeface="BioRhyme ExtraBold"/>
            </a:endParaRPr>
          </a:p>
          <a:p>
            <a:pPr algn="ctr"/>
            <a:r>
              <a:rPr lang="en-US" sz="3200" b="1" cap="all" dirty="0">
                <a:solidFill>
                  <a:srgbClr val="C00000"/>
                </a:solidFill>
                <a:effectLst/>
                <a:cs typeface="Poppins" panose="00000500000000000000" pitchFamily="2" charset="0"/>
              </a:rPr>
              <a:t>	SCRUM, kanban Demonstration using </a:t>
            </a:r>
            <a:r>
              <a:rPr lang="en-US" sz="3200" b="1" cap="all" dirty="0" err="1">
                <a:solidFill>
                  <a:srgbClr val="C00000"/>
                </a:solidFill>
                <a:effectLst/>
                <a:cs typeface="Poppins" panose="00000500000000000000" pitchFamily="2" charset="0"/>
              </a:rPr>
              <a:t>jira</a:t>
            </a:r>
            <a:r>
              <a:rPr lang="en-US" sz="3200" b="1" cap="all" dirty="0">
                <a:solidFill>
                  <a:srgbClr val="C00000"/>
                </a:solidFill>
                <a:effectLst/>
                <a:cs typeface="Poppins" panose="00000500000000000000" pitchFamily="2" charset="0"/>
              </a:rPr>
              <a:t> software</a:t>
            </a:r>
            <a:endParaRPr lang="en-IN"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Project dashboard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9471" y="2016125"/>
            <a:ext cx="6463401" cy="40396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29074" y="2368495"/>
            <a:ext cx="3530781" cy="21210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279" y="2303192"/>
            <a:ext cx="4902452" cy="31815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first sprint…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728" y="2109115"/>
            <a:ext cx="3635145" cy="3449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150" y="2091807"/>
            <a:ext cx="5844682" cy="36529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7892" y="2016125"/>
            <a:ext cx="4936210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4361" y="2834797"/>
            <a:ext cx="9603275" cy="1049235"/>
          </a:xfrm>
        </p:spPr>
        <p:txBody>
          <a:bodyPr/>
          <a:lstStyle/>
          <a:p>
            <a:pPr algn="ctr"/>
            <a:r>
              <a:rPr lang="en-US" dirty="0"/>
              <a:t>Creation of kanban project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67829" y="2016125"/>
            <a:ext cx="5570667" cy="344963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6657938" cy="41612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6853" y="2759650"/>
            <a:ext cx="9603275" cy="81270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800" dirty="0"/>
              <a:t>Creation of scrum project</a:t>
            </a:r>
            <a:endParaRPr lang="en-IN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 of </a:t>
            </a:r>
            <a:r>
              <a:rPr lang="en-US" dirty="0" err="1"/>
              <a:t>atlasian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3" y="2016126"/>
            <a:ext cx="5004000" cy="312750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93452" y="2016125"/>
            <a:ext cx="5519420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software login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7993" y="2016125"/>
            <a:ext cx="6664879" cy="390422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92693" y="2101366"/>
            <a:ext cx="5146853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35162" b="33007"/>
          <a:stretch>
            <a:fillRect/>
          </a:stretch>
        </p:blipFill>
        <p:spPr>
          <a:xfrm>
            <a:off x="6764980" y="1853754"/>
            <a:ext cx="3463901" cy="37118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scrum project 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8157" y="2426829"/>
            <a:ext cx="4477843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463" y="2426828"/>
            <a:ext cx="4376039" cy="3449639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6096000" y="3671648"/>
            <a:ext cx="942463" cy="321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070" y="2254075"/>
            <a:ext cx="5519420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370" y="2254075"/>
            <a:ext cx="5432091" cy="3395057"/>
          </a:xfrm>
          <a:prstGeom prst="rect">
            <a:avLst/>
          </a:prstGeom>
        </p:spPr>
      </p:pic>
      <p:sp>
        <p:nvSpPr>
          <p:cNvPr id="9" name="Arrow: Right 8"/>
          <p:cNvSpPr/>
          <p:nvPr/>
        </p:nvSpPr>
        <p:spPr>
          <a:xfrm>
            <a:off x="5765369" y="3804834"/>
            <a:ext cx="542441" cy="30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025" y="2184895"/>
            <a:ext cx="5519420" cy="34496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BCCC1-BF11-4F37-963E-1BCD5B23FD72}" type="slidenum">
              <a:rPr lang="en-IN" smtClean="0"/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393" y="2357363"/>
            <a:ext cx="5243473" cy="3277170"/>
          </a:xfrm>
          <a:prstGeom prst="rect">
            <a:avLst/>
          </a:prstGeom>
        </p:spPr>
      </p:pic>
      <p:sp>
        <p:nvSpPr>
          <p:cNvPr id="10" name="Arrow: Right 9"/>
          <p:cNvSpPr/>
          <p:nvPr/>
        </p:nvSpPr>
        <p:spPr>
          <a:xfrm>
            <a:off x="6095999" y="3844839"/>
            <a:ext cx="542441" cy="3022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</Words>
  <Application>WPS Presentation</Application>
  <PresentationFormat>Widescreen</PresentationFormat>
  <Paragraphs>65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</vt:lpstr>
      <vt:lpstr>SimSun</vt:lpstr>
      <vt:lpstr>Wingdings</vt:lpstr>
      <vt:lpstr>Poppins</vt:lpstr>
      <vt:lpstr>Segoe Print</vt:lpstr>
      <vt:lpstr>BioRhyme ExtraBold</vt:lpstr>
      <vt:lpstr>Gill Sans MT</vt:lpstr>
      <vt:lpstr>Microsoft YaHei</vt:lpstr>
      <vt:lpstr>Arial Unicode MS</vt:lpstr>
      <vt:lpstr>Calibri</vt:lpstr>
      <vt:lpstr>Gallery</vt:lpstr>
      <vt:lpstr>PowerPoint 演示文稿</vt:lpstr>
      <vt:lpstr>PowerPoint 演示文稿</vt:lpstr>
      <vt:lpstr>Login page of atlasian</vt:lpstr>
      <vt:lpstr>PowerPoint 演示文稿</vt:lpstr>
      <vt:lpstr>Jira software login</vt:lpstr>
      <vt:lpstr>PowerPoint 演示文稿</vt:lpstr>
      <vt:lpstr>Creating a scrum project </vt:lpstr>
      <vt:lpstr>PowerPoint 演示文稿</vt:lpstr>
      <vt:lpstr>PowerPoint 演示文稿</vt:lpstr>
      <vt:lpstr>Scrum Project dashboard</vt:lpstr>
      <vt:lpstr>PowerPoint 演示文稿</vt:lpstr>
      <vt:lpstr>Creating first sprint…</vt:lpstr>
      <vt:lpstr>PowerPoint 演示文稿</vt:lpstr>
      <vt:lpstr>Creation of kanban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Adaptive software engineering</dc:title>
  <dc:creator>bindu g</dc:creator>
  <cp:lastModifiedBy>NIROSHA Bandla</cp:lastModifiedBy>
  <cp:revision>9</cp:revision>
  <dcterms:created xsi:type="dcterms:W3CDTF">2023-05-05T05:08:00Z</dcterms:created>
  <dcterms:modified xsi:type="dcterms:W3CDTF">2024-11-21T10:23:38Z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91989402F7C8465196F00A4516A69AC2_12</vt:lpwstr>
  </property>
  <property fmtid="{D5CDD505-2E9C-101B-9397-08002B2CF9AE}" pid="3" name="KSOProductBuildVer">
    <vt:lpwstr>1033-12.2.0.18911</vt:lpwstr>
  </property>
</Properties>
</file>